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62C39-748E-AB4E-AB06-D7640D707B35}" v="37" dt="2020-01-09T01:23:24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7050-5C06-3842-8D6D-AF8C1F58B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803DC-6129-4D4F-818A-25010977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B0D2-1DC1-5B4B-9138-B357C0CF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0232A-7D46-DE4A-8D9D-B55208AE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DD08-30F2-484A-A425-FA25C03D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4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452B-F758-6942-9198-266AB359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7892D-1CCB-974C-AB0A-56711521E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A773-577F-9C47-8ED3-0B9C1B58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09D3-132D-4248-8C27-89339FB7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013E-FE8C-F945-AD55-49694C03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2DE4A-2606-8346-A717-FE8E59EBF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6D1C7-AF78-1846-878B-16F030547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A44EB-27C3-F548-9A95-A5B131FF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438F6-575F-0E40-B474-663E7A3F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27029-18C3-2E4C-8A65-2E4DA895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EC80-C27A-BA44-9285-6273699C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02CD9-41FF-F946-BD8E-FF614A597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E5BE9-7A49-B747-8B96-4CCFF750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92181-8DA7-1D42-8633-7DAB69E8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AFE7-4C1A-784A-B172-DB27B3C4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3C05-CCD7-3E42-9319-813AD875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124C-1038-5C48-8CFA-5D54EE63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8EB8-6517-BC49-BD24-BA61ED46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AF504-975B-674E-B0F7-EE7020CDB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932D4-FCB7-3540-A6C0-C6FA8DC7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8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D17F-5E02-364E-98E4-A8A2ED5D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40A9-4799-904A-A615-60AC6C972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39341-E800-434B-81A5-7A81F2EFA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1B554-FF72-4143-8441-7DB86AB2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FEC7C-B8EC-2C41-B077-F4B49065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AF693-8ABF-D941-92F0-D00E8F6E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E829-7F8C-D44D-B7D0-84AF5600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C77B-4AF6-4748-B262-DD188CB1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0D379-0FC0-CA40-8A7B-9B231A38A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D8317-0E01-B741-B1B3-95D659F19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F55B1-203A-424A-A22E-BB21E4DCA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E9C75-E754-8D44-B35A-2A01480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247A1-E1EF-F44F-A8B6-32E06FFB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7CCE2-4DA1-574D-BAEB-7B02273E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6D75-D4FB-B441-83B3-02C91AD0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926FD-15F8-7C4D-84E2-8951073F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C701E-6FD3-6644-B602-AC96B43B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2504A-3BBF-264E-AC61-E409A912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0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81B9B-A019-4045-BE5C-87703290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F3717-890D-E64E-B7BE-C6F9471A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B0C23-4FD4-9A44-BABB-52B80B08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5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B98A-3CB4-8E4C-894D-1BB9EA36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9938-B9F0-8040-96A8-77A6DCDC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119D7-96D0-D443-B269-3F26670DB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9A81-FD43-E649-9FD5-1D8257CC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18B0-9A93-504F-99E9-20DA6B98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C9DC-88CE-5148-8CEA-F155E9F7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8EA4-2B75-C14F-A08C-EE01FFBA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581F7-3093-8D4C-850E-9151AA622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2FB8E-5DD6-914E-8DF3-AD1EF5FC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98AA8-0336-0F47-88EE-66E3D26C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FAC03-7585-D740-8A94-6F4494AC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72BA-DA9B-8144-B364-4BAF6678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7FEBF-9256-9842-935F-C377AFE0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6CC4-1E80-4B43-B151-4FC1FA22D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C7CC-D9B7-D84E-8D7A-A7B8CEF73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FC1A-30DB-BB44-BE54-1A385784FBEA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2F3B9-C3C5-004B-A75F-86DA230A8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1568D-F3B3-914A-936A-31106EEA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5EE03-C3C0-4344-BBB1-FEF1A2D8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D7F13B42-4494-CB45-BFFC-B26763729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2B4A-27B6-9947-B09A-2CED081BF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/>
              <a:t>They want us to fax 80 pages???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F9F89-E643-6B43-9152-2AEF1ED25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Captain Christian Brechbuhl – 437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Airlift Wing (AMC)</a:t>
            </a:r>
          </a:p>
        </p:txBody>
      </p:sp>
    </p:spTree>
    <p:extLst>
      <p:ext uri="{BB962C8B-B14F-4D97-AF65-F5344CB8AC3E}">
        <p14:creationId xmlns:p14="http://schemas.microsoft.com/office/powerpoint/2010/main" val="352298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F3D71-C426-DF4F-8612-A5E23A188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6215F-E9DA-3E45-9493-429C2E6A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2C6B-9843-7D42-B36E-D42520C7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Just landed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Awake for almost 30 hours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Flying for almost two weeks (24-30 awake, 8 asleep)</a:t>
            </a:r>
          </a:p>
          <a:p>
            <a:r>
              <a:rPr lang="en-US" dirty="0">
                <a:solidFill>
                  <a:srgbClr val="FFFFFF"/>
                </a:solidFill>
              </a:rPr>
              <a:t>Documented most info throughout trip</a:t>
            </a:r>
          </a:p>
          <a:p>
            <a:r>
              <a:rPr lang="en-US" dirty="0">
                <a:solidFill>
                  <a:srgbClr val="FFFFFF"/>
                </a:solidFill>
              </a:rPr>
              <a:t>Spent last flight double checking your crew’s work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Now you, your crew, and support staff will spend hours transcribing data into 6+ different systems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will take more than a week to be available to decision makers</a:t>
            </a:r>
          </a:p>
        </p:txBody>
      </p:sp>
    </p:spTree>
    <p:extLst>
      <p:ext uri="{BB962C8B-B14F-4D97-AF65-F5344CB8AC3E}">
        <p14:creationId xmlns:p14="http://schemas.microsoft.com/office/powerpoint/2010/main" val="3682355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ghter jet sitting on top of a runway&#10;&#10;Description automatically generated">
            <a:extLst>
              <a:ext uri="{FF2B5EF4-FFF2-40B4-BE49-F238E27FC236}">
                <a16:creationId xmlns:a16="http://schemas.microsoft.com/office/drawing/2014/main" id="{FE5EA8B0-D277-B645-B7E6-397A18684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64347-F91D-0742-9E4B-7946E7AD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0A1C-2A4C-CB45-BB19-3137FEE5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iPad App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Allows us to enter data as we fly, upload when we land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Validates data against known rules to check for errors (times not adding up, etc.)</a:t>
            </a:r>
          </a:p>
          <a:p>
            <a:r>
              <a:rPr lang="en-US">
                <a:solidFill>
                  <a:srgbClr val="FFFFFF"/>
                </a:solidFill>
              </a:rPr>
              <a:t>Scanning software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Automatically extracts data from the paper originals</a:t>
            </a:r>
          </a:p>
          <a:p>
            <a:pPr lvl="1"/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75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FC10-D6E4-AE4E-A686-229198ED9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833" b="2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D23E7-4413-A340-A3D2-2D19A72F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Acquisition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F5C8-8FF3-5A44-B8FE-0DC9D564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Initial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Wing Innovation Funds</a:t>
            </a:r>
          </a:p>
          <a:p>
            <a:r>
              <a:rPr lang="en-US" dirty="0">
                <a:solidFill>
                  <a:srgbClr val="FFFFFF"/>
                </a:solidFill>
              </a:rPr>
              <a:t>Full Adoption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SBIR process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TWCF Monies</a:t>
            </a:r>
          </a:p>
        </p:txBody>
      </p:sp>
    </p:spTree>
    <p:extLst>
      <p:ext uri="{BB962C8B-B14F-4D97-AF65-F5344CB8AC3E}">
        <p14:creationId xmlns:p14="http://schemas.microsoft.com/office/powerpoint/2010/main" val="414973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36998-D008-A54E-A84D-3B6EF6090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1C8E-C0C9-2F43-B361-DCCC796F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60894"/>
            <a:ext cx="57341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Ever flown with the doors open?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Touched another plane at </a:t>
            </a:r>
            <a:br>
              <a:rPr lang="en-US" dirty="0"/>
            </a:br>
            <a:r>
              <a:rPr lang="en-US" dirty="0"/>
              <a:t>300 mph?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Charleston is a great</a:t>
            </a:r>
            <a:br>
              <a:rPr lang="en-US" dirty="0"/>
            </a:br>
            <a:r>
              <a:rPr lang="en-US" dirty="0"/>
              <a:t>town to visit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CB0587-5809-4D47-8E3A-7D821A777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0" r="23911" b="2"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35331-1342-494E-85BD-0C6C86355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0" r="26060" b="-2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30358-4D84-B145-9123-2EC5062E8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2" r="20871" b="2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0999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y2mate.com - us_air_force_air_mobility_command_always_ready_always_there_JGPurkSHClM_360p">
            <a:hlinkClick r:id="" action="ppaction://media"/>
            <a:extLst>
              <a:ext uri="{FF2B5EF4-FFF2-40B4-BE49-F238E27FC236}">
                <a16:creationId xmlns:a16="http://schemas.microsoft.com/office/drawing/2014/main" id="{7324B34B-E7BF-484E-A375-FA6C4ED47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4"/>
            <a:ext cx="12186356" cy="685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E931E-938E-054A-A35F-FE10C3B81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62" y="40640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2155A-D281-AB46-80BA-4DDA9F9D4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7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167</Words>
  <Application>Microsoft Macintosh PowerPoint</Application>
  <PresentationFormat>Widescreen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They want us to fax 80 pages???</vt:lpstr>
      <vt:lpstr>Background</vt:lpstr>
      <vt:lpstr>Potential Solutions</vt:lpstr>
      <vt:lpstr>Acquisition</vt:lpstr>
      <vt:lpstr>Ever flown with the doors open?  Touched another plane at  300 mph?  Charleston is a great town to visit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They want us to fax 80 pages???</dc:title>
  <dc:creator>Christian Brechbuhl</dc:creator>
  <cp:lastModifiedBy>Christian Brechbuhl</cp:lastModifiedBy>
  <cp:revision>1</cp:revision>
  <dcterms:created xsi:type="dcterms:W3CDTF">2020-01-09T00:39:08Z</dcterms:created>
  <dcterms:modified xsi:type="dcterms:W3CDTF">2020-01-09T01:23:33Z</dcterms:modified>
</cp:coreProperties>
</file>